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150" d="100"/>
          <a:sy n="150" d="100"/>
        </p:scale>
        <p:origin x="-64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Hydroelectric Dam Construction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Stamps and Jackie Medina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9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87343" y="621414"/>
            <a:ext cx="8911687" cy="1280890"/>
          </a:xfrm>
        </p:spPr>
        <p:txBody>
          <a:bodyPr/>
          <a:lstStyle/>
          <a:p>
            <a:r>
              <a:rPr lang="en-US" dirty="0"/>
              <a:t>Location of the Dam</a:t>
            </a:r>
            <a:br>
              <a:rPr lang="en-US" dirty="0"/>
            </a:b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2507266" y="2002847"/>
            <a:ext cx="4313864" cy="37776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Central to populations without  being too close</a:t>
            </a:r>
          </a:p>
          <a:p>
            <a:r>
              <a:rPr lang="en-US" sz="2000" dirty="0" smtClean="0"/>
              <a:t>Near local farms</a:t>
            </a:r>
          </a:p>
          <a:p>
            <a:r>
              <a:rPr lang="en-US" sz="2000" dirty="0" smtClean="0"/>
              <a:t>Far from spawning and historical sites</a:t>
            </a:r>
          </a:p>
          <a:p>
            <a:r>
              <a:rPr lang="en-US" sz="2000" dirty="0" smtClean="0"/>
              <a:t>Main stream would produce more energy</a:t>
            </a:r>
            <a:endParaRPr lang="en-US" sz="2000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9100663" y="3719048"/>
            <a:ext cx="2078615" cy="14428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62" y="520871"/>
            <a:ext cx="4358148" cy="58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83104"/>
            <a:ext cx="4110218" cy="1005587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5497" y="2229464"/>
            <a:ext cx="4085304" cy="3057832"/>
          </a:xfrm>
        </p:spPr>
        <p:txBody>
          <a:bodyPr/>
          <a:lstStyle/>
          <a:p>
            <a:r>
              <a:rPr lang="en-US" sz="2000" dirty="0" smtClean="0"/>
              <a:t>Cost about $2 billion</a:t>
            </a:r>
          </a:p>
          <a:p>
            <a:r>
              <a:rPr lang="en-US" sz="2000" dirty="0" smtClean="0"/>
              <a:t>15 years</a:t>
            </a:r>
          </a:p>
          <a:p>
            <a:r>
              <a:rPr lang="en-US" sz="2000" dirty="0" smtClean="0"/>
              <a:t>Fish ladders for fish spawning migration (at first thought to do streams)</a:t>
            </a:r>
          </a:p>
          <a:p>
            <a:r>
              <a:rPr lang="en-US" sz="2000" dirty="0" smtClean="0"/>
              <a:t>Screen in front of turbines</a:t>
            </a:r>
          </a:p>
          <a:p>
            <a:r>
              <a:rPr lang="en-US" sz="2000" dirty="0" smtClean="0"/>
              <a:t>High wall in case of flooding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2530" y="1945983"/>
            <a:ext cx="5011971" cy="33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4941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70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Wisp</vt:lpstr>
      <vt:lpstr>Hydroelectric Dam Construction </vt:lpstr>
      <vt:lpstr>Location of the Dam </vt:lpstr>
      <vt:lpstr>How it Works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Hydroelectric Dam Construction</dc:title>
  <dc:creator>Student3-Wooster</dc:creator>
  <cp:lastModifiedBy>Student3-Wooster</cp:lastModifiedBy>
  <cp:revision>5</cp:revision>
  <dcterms:created xsi:type="dcterms:W3CDTF">2016-04-14T20:19:20Z</dcterms:created>
  <dcterms:modified xsi:type="dcterms:W3CDTF">2016-04-14T21:01:16Z</dcterms:modified>
</cp:coreProperties>
</file>